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5" r:id="rId8"/>
    <p:sldId id="386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Data-Science-for-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26018" y="587904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https://github.com/JimDuggan/Data-Science-for-OR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38" y="171552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19690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1 – Exploratory 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 Example 2 – System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18559</TotalTime>
  <Words>305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Data Science for Operational Researchers using R</vt:lpstr>
      <vt:lpstr>Goal</vt:lpstr>
      <vt:lpstr>Instructor –Jim Duggan</vt:lpstr>
      <vt:lpstr>Course Overview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450</cp:revision>
  <cp:lastPrinted>2020-11-24T11:26:30Z</cp:lastPrinted>
  <dcterms:created xsi:type="dcterms:W3CDTF">2016-06-27T07:49:28Z</dcterms:created>
  <dcterms:modified xsi:type="dcterms:W3CDTF">2023-06-24T14:06:09Z</dcterms:modified>
</cp:coreProperties>
</file>